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9" r:id="rId3"/>
    <p:sldMasterId id="2147483671" r:id="rId4"/>
    <p:sldMasterId id="2147483683" r:id="rId5"/>
    <p:sldMasterId id="2147483695" r:id="rId6"/>
    <p:sldMasterId id="2147483707" r:id="rId7"/>
    <p:sldMasterId id="2147483719" r:id="rId8"/>
    <p:sldMasterId id="2147483734" r:id="rId9"/>
    <p:sldMasterId id="2147483750" r:id="rId10"/>
    <p:sldMasterId id="2147483766" r:id="rId11"/>
    <p:sldMasterId id="2147483781" r:id="rId12"/>
    <p:sldMasterId id="2147483797" r:id="rId13"/>
  </p:sldMasterIdLst>
  <p:notesMasterIdLst>
    <p:notesMasterId r:id="rId20"/>
  </p:notesMasterIdLst>
  <p:sldIdLst>
    <p:sldId id="878" r:id="rId14"/>
    <p:sldId id="965" r:id="rId15"/>
    <p:sldId id="966" r:id="rId16"/>
    <p:sldId id="968" r:id="rId17"/>
    <p:sldId id="969" r:id="rId18"/>
    <p:sldId id="970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G" initials="M" lastIdx="2" clrIdx="0"/>
  <p:cmAuthor id="2" name="未知用户1" initials="未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C2"/>
    <a:srgbClr val="3F6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5517" y="274638"/>
            <a:ext cx="11065933" cy="6184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535517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B0968119-61E1-40C4-B0BB-C73778BF611F}" type="datetime1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7524751" y="6403975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5772151" y="6367463"/>
            <a:ext cx="535517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fontAlgn="base"/>
            <a:fld id="{9A0DB2DC-4C9A-4742-B13C-FB6460FD3503}" type="slidenum">
              <a:rPr lang="zh-CN" altLang="en-US" noProof="1" dirty="0">
                <a:solidFill>
                  <a:srgbClr val="8C8F93"/>
                </a:solidFill>
                <a:cs typeface="+mn-ea"/>
              </a:rPr>
            </a:fld>
            <a:endParaRPr lang="zh-CN" altLang="en-US" noProof="1">
              <a:solidFill>
                <a:srgbClr val="8C8F93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25"/>
            </a:lvl1pPr>
            <a:lvl2pPr marL="423545" indent="0" algn="ctr">
              <a:buNone/>
              <a:defRPr sz="1855"/>
            </a:lvl2pPr>
            <a:lvl3pPr marL="847090" indent="0" algn="ctr">
              <a:buNone/>
              <a:defRPr sz="1670"/>
            </a:lvl3pPr>
            <a:lvl4pPr marL="1270635" indent="0" algn="ctr">
              <a:buNone/>
              <a:defRPr sz="1485"/>
            </a:lvl4pPr>
            <a:lvl5pPr marL="1694180" indent="0" algn="ctr">
              <a:buNone/>
              <a:defRPr sz="1485"/>
            </a:lvl5pPr>
            <a:lvl6pPr marL="2117725" indent="0" algn="ctr">
              <a:buNone/>
              <a:defRPr sz="1485"/>
            </a:lvl6pPr>
            <a:lvl7pPr marL="2541270" indent="0" algn="ctr">
              <a:buNone/>
              <a:defRPr sz="1485"/>
            </a:lvl7pPr>
            <a:lvl8pPr marL="2964180" indent="0" algn="ctr">
              <a:buNone/>
              <a:defRPr sz="1485"/>
            </a:lvl8pPr>
            <a:lvl9pPr marL="3388360" indent="0" algn="ctr">
              <a:buNone/>
              <a:defRPr sz="148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54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709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063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1772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127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8836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5517" y="274638"/>
            <a:ext cx="11065933" cy="6184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535517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B0968119-61E1-40C4-B0BB-C73778BF611F}" type="datetime1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7524751" y="6403975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5772151" y="6367463"/>
            <a:ext cx="535517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fontAlgn="base"/>
            <a:fld id="{9A0DB2DC-4C9A-4742-B13C-FB6460FD3503}" type="slidenum">
              <a:rPr lang="zh-CN" altLang="en-US" noProof="1" dirty="0">
                <a:solidFill>
                  <a:srgbClr val="8C8F93"/>
                </a:solidFill>
                <a:cs typeface="+mn-ea"/>
              </a:rPr>
            </a:fld>
            <a:endParaRPr lang="zh-CN" altLang="en-US" noProof="1">
              <a:solidFill>
                <a:srgbClr val="8C8F93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65"/>
            </a:lvl1pPr>
            <a:lvl2pPr>
              <a:defRPr sz="2595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5"/>
            </a:lvl1pPr>
            <a:lvl2pPr marL="423545" indent="0">
              <a:buNone/>
              <a:defRPr sz="2595"/>
            </a:lvl2pPr>
            <a:lvl3pPr marL="847090" indent="0">
              <a:buNone/>
              <a:defRPr sz="2225"/>
            </a:lvl3pPr>
            <a:lvl4pPr marL="1270635" indent="0">
              <a:buNone/>
              <a:defRPr sz="1855"/>
            </a:lvl4pPr>
            <a:lvl5pPr marL="1694180" indent="0">
              <a:buNone/>
              <a:defRPr sz="1855"/>
            </a:lvl5pPr>
            <a:lvl6pPr marL="2117725" indent="0">
              <a:buNone/>
              <a:defRPr sz="1855"/>
            </a:lvl6pPr>
            <a:lvl7pPr marL="2541270" indent="0">
              <a:buNone/>
              <a:defRPr sz="1855"/>
            </a:lvl7pPr>
            <a:lvl8pPr marL="2964180" indent="0">
              <a:buNone/>
              <a:defRPr sz="1855"/>
            </a:lvl8pPr>
            <a:lvl9pPr marL="3388360" indent="0">
              <a:buNone/>
              <a:defRPr sz="18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25"/>
            </a:lvl1pPr>
            <a:lvl2pPr marL="423545" indent="0" algn="ctr">
              <a:buNone/>
              <a:defRPr sz="1855"/>
            </a:lvl2pPr>
            <a:lvl3pPr marL="847090" indent="0" algn="ctr">
              <a:buNone/>
              <a:defRPr sz="1670"/>
            </a:lvl3pPr>
            <a:lvl4pPr marL="1270635" indent="0" algn="ctr">
              <a:buNone/>
              <a:defRPr sz="1485"/>
            </a:lvl4pPr>
            <a:lvl5pPr marL="1694180" indent="0" algn="ctr">
              <a:buNone/>
              <a:defRPr sz="1485"/>
            </a:lvl5pPr>
            <a:lvl6pPr marL="2117725" indent="0" algn="ctr">
              <a:buNone/>
              <a:defRPr sz="1485"/>
            </a:lvl6pPr>
            <a:lvl7pPr marL="2541270" indent="0" algn="ctr">
              <a:buNone/>
              <a:defRPr sz="1485"/>
            </a:lvl7pPr>
            <a:lvl8pPr marL="2964180" indent="0" algn="ctr">
              <a:buNone/>
              <a:defRPr sz="1485"/>
            </a:lvl8pPr>
            <a:lvl9pPr marL="3388360" indent="0" algn="ctr">
              <a:buNone/>
              <a:defRPr sz="148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54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709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063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1772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127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8836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65"/>
            </a:lvl1pPr>
            <a:lvl2pPr>
              <a:defRPr sz="2595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5"/>
            </a:lvl1pPr>
            <a:lvl2pPr marL="423545" indent="0">
              <a:buNone/>
              <a:defRPr sz="2595"/>
            </a:lvl2pPr>
            <a:lvl3pPr marL="847090" indent="0">
              <a:buNone/>
              <a:defRPr sz="2225"/>
            </a:lvl3pPr>
            <a:lvl4pPr marL="1270635" indent="0">
              <a:buNone/>
              <a:defRPr sz="1855"/>
            </a:lvl4pPr>
            <a:lvl5pPr marL="1694180" indent="0">
              <a:buNone/>
              <a:defRPr sz="1855"/>
            </a:lvl5pPr>
            <a:lvl6pPr marL="2117725" indent="0">
              <a:buNone/>
              <a:defRPr sz="1855"/>
            </a:lvl6pPr>
            <a:lvl7pPr marL="2541270" indent="0">
              <a:buNone/>
              <a:defRPr sz="1855"/>
            </a:lvl7pPr>
            <a:lvl8pPr marL="2964180" indent="0">
              <a:buNone/>
              <a:defRPr sz="1855"/>
            </a:lvl8pPr>
            <a:lvl9pPr marL="3388360" indent="0">
              <a:buNone/>
              <a:defRPr sz="18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25"/>
            </a:lvl1pPr>
            <a:lvl2pPr marL="423545" indent="0" algn="ctr">
              <a:buNone/>
              <a:defRPr sz="1855"/>
            </a:lvl2pPr>
            <a:lvl3pPr marL="847090" indent="0" algn="ctr">
              <a:buNone/>
              <a:defRPr sz="1670"/>
            </a:lvl3pPr>
            <a:lvl4pPr marL="1270635" indent="0" algn="ctr">
              <a:buNone/>
              <a:defRPr sz="1485"/>
            </a:lvl4pPr>
            <a:lvl5pPr marL="1694180" indent="0" algn="ctr">
              <a:buNone/>
              <a:defRPr sz="1485"/>
            </a:lvl5pPr>
            <a:lvl6pPr marL="2117725" indent="0" algn="ctr">
              <a:buNone/>
              <a:defRPr sz="1485"/>
            </a:lvl6pPr>
            <a:lvl7pPr marL="2541270" indent="0" algn="ctr">
              <a:buNone/>
              <a:defRPr sz="1485"/>
            </a:lvl7pPr>
            <a:lvl8pPr marL="2964180" indent="0" algn="ctr">
              <a:buNone/>
              <a:defRPr sz="1485"/>
            </a:lvl8pPr>
            <a:lvl9pPr marL="3388360" indent="0" algn="ctr">
              <a:buNone/>
              <a:defRPr sz="148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</p:spPr>
        <p:txBody>
          <a:bodyPr anchor="b"/>
          <a:lstStyle>
            <a:lvl1pPr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54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709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063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1772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127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8836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10560" y="1600674"/>
            <a:ext cx="5376672" cy="452635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6688" y="1600674"/>
            <a:ext cx="5376672" cy="4526352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6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6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965"/>
            </a:lvl1pPr>
            <a:lvl2pPr>
              <a:defRPr sz="2595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965"/>
            </a:lvl1pPr>
            <a:lvl2pPr marL="423545" indent="0">
              <a:buNone/>
              <a:defRPr sz="2595"/>
            </a:lvl2pPr>
            <a:lvl3pPr marL="847090" indent="0">
              <a:buNone/>
              <a:defRPr sz="2225"/>
            </a:lvl3pPr>
            <a:lvl4pPr marL="1270635" indent="0">
              <a:buNone/>
              <a:defRPr sz="1855"/>
            </a:lvl4pPr>
            <a:lvl5pPr marL="1694180" indent="0">
              <a:buNone/>
              <a:defRPr sz="1855"/>
            </a:lvl5pPr>
            <a:lvl6pPr marL="2117725" indent="0">
              <a:buNone/>
              <a:defRPr sz="1855"/>
            </a:lvl6pPr>
            <a:lvl7pPr marL="2541270" indent="0">
              <a:buNone/>
              <a:defRPr sz="1855"/>
            </a:lvl7pPr>
            <a:lvl8pPr marL="2964180" indent="0">
              <a:buNone/>
              <a:defRPr sz="1855"/>
            </a:lvl8pPr>
            <a:lvl9pPr marL="3388360" indent="0">
              <a:buNone/>
              <a:defRPr sz="18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0160" y="273893"/>
            <a:ext cx="2743200" cy="5853133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10560" y="273893"/>
            <a:ext cx="8070575" cy="585313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25"/>
            </a:lvl1pPr>
            <a:lvl2pPr marL="423545" indent="0" algn="ctr">
              <a:buNone/>
              <a:defRPr sz="1855"/>
            </a:lvl2pPr>
            <a:lvl3pPr marL="847090" indent="0" algn="ctr">
              <a:buNone/>
              <a:defRPr sz="1670"/>
            </a:lvl3pPr>
            <a:lvl4pPr marL="1270635" indent="0" algn="ctr">
              <a:buNone/>
              <a:defRPr sz="1485"/>
            </a:lvl4pPr>
            <a:lvl5pPr marL="1694180" indent="0" algn="ctr">
              <a:buNone/>
              <a:defRPr sz="1485"/>
            </a:lvl5pPr>
            <a:lvl6pPr marL="2117725" indent="0" algn="ctr">
              <a:buNone/>
              <a:defRPr sz="1485"/>
            </a:lvl6pPr>
            <a:lvl7pPr marL="2541270" indent="0" algn="ctr">
              <a:buNone/>
              <a:defRPr sz="1485"/>
            </a:lvl7pPr>
            <a:lvl8pPr marL="2964180" indent="0" algn="ctr">
              <a:buNone/>
              <a:defRPr sz="1485"/>
            </a:lvl8pPr>
            <a:lvl9pPr marL="3388360" indent="0" algn="ctr">
              <a:buNone/>
              <a:defRPr sz="148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54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709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063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1772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127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8836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65"/>
            </a:lvl1pPr>
            <a:lvl2pPr>
              <a:defRPr sz="2595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5"/>
            </a:lvl1pPr>
            <a:lvl2pPr marL="423545" indent="0">
              <a:buNone/>
              <a:defRPr sz="2595"/>
            </a:lvl2pPr>
            <a:lvl3pPr marL="847090" indent="0">
              <a:buNone/>
              <a:defRPr sz="2225"/>
            </a:lvl3pPr>
            <a:lvl4pPr marL="1270635" indent="0">
              <a:buNone/>
              <a:defRPr sz="1855"/>
            </a:lvl4pPr>
            <a:lvl5pPr marL="1694180" indent="0">
              <a:buNone/>
              <a:defRPr sz="1855"/>
            </a:lvl5pPr>
            <a:lvl6pPr marL="2117725" indent="0">
              <a:buNone/>
              <a:defRPr sz="1855"/>
            </a:lvl6pPr>
            <a:lvl7pPr marL="2541270" indent="0">
              <a:buNone/>
              <a:defRPr sz="1855"/>
            </a:lvl7pPr>
            <a:lvl8pPr marL="2964180" indent="0">
              <a:buNone/>
              <a:defRPr sz="1855"/>
            </a:lvl8pPr>
            <a:lvl9pPr marL="3388360" indent="0">
              <a:buNone/>
              <a:defRPr sz="18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25"/>
            </a:lvl1pPr>
            <a:lvl2pPr marL="423545" indent="0" algn="ctr">
              <a:buNone/>
              <a:defRPr sz="1855"/>
            </a:lvl2pPr>
            <a:lvl3pPr marL="847090" indent="0" algn="ctr">
              <a:buNone/>
              <a:defRPr sz="1670"/>
            </a:lvl3pPr>
            <a:lvl4pPr marL="1270635" indent="0" algn="ctr">
              <a:buNone/>
              <a:defRPr sz="1485"/>
            </a:lvl4pPr>
            <a:lvl5pPr marL="1694180" indent="0" algn="ctr">
              <a:buNone/>
              <a:defRPr sz="1485"/>
            </a:lvl5pPr>
            <a:lvl6pPr marL="2117725" indent="0" algn="ctr">
              <a:buNone/>
              <a:defRPr sz="1485"/>
            </a:lvl6pPr>
            <a:lvl7pPr marL="2541270" indent="0" algn="ctr">
              <a:buNone/>
              <a:defRPr sz="1485"/>
            </a:lvl7pPr>
            <a:lvl8pPr marL="2964180" indent="0" algn="ctr">
              <a:buNone/>
              <a:defRPr sz="1485"/>
            </a:lvl8pPr>
            <a:lvl9pPr marL="3388360" indent="0" algn="ctr">
              <a:buNone/>
              <a:defRPr sz="1485"/>
            </a:lvl9pPr>
          </a:lstStyle>
          <a:p>
            <a:pPr fontAlgn="base"/>
            <a:r>
              <a:rPr lang="zh-CN" altLang="en-US" sz="198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555"/>
            </a:lvl1pPr>
          </a:lstStyle>
          <a:p>
            <a:pPr fontAlgn="base"/>
            <a:r>
              <a:rPr lang="zh-CN" altLang="en-US" sz="49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25">
                <a:solidFill>
                  <a:schemeClr val="tx1">
                    <a:tint val="75000"/>
                  </a:schemeClr>
                </a:solidFill>
              </a:defRPr>
            </a:lvl1pPr>
            <a:lvl2pPr marL="423545" indent="0">
              <a:buNone/>
              <a:defRPr sz="1855">
                <a:solidFill>
                  <a:schemeClr val="tx1">
                    <a:tint val="75000"/>
                  </a:schemeClr>
                </a:solidFill>
              </a:defRPr>
            </a:lvl2pPr>
            <a:lvl3pPr marL="847090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3pPr>
            <a:lvl4pPr marL="127063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4pPr>
            <a:lvl5pPr marL="169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5pPr>
            <a:lvl6pPr marL="2117725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6pPr>
            <a:lvl7pPr marL="254127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7pPr>
            <a:lvl8pPr marL="296418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8pPr>
            <a:lvl9pPr marL="3388360" indent="0">
              <a:buNone/>
              <a:defRPr sz="148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6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25" b="1"/>
            </a:lvl1pPr>
            <a:lvl2pPr marL="423545" indent="0">
              <a:buNone/>
              <a:defRPr sz="1855" b="1"/>
            </a:lvl2pPr>
            <a:lvl3pPr marL="847090" indent="0">
              <a:buNone/>
              <a:defRPr sz="1670" b="1"/>
            </a:lvl3pPr>
            <a:lvl4pPr marL="1270635" indent="0">
              <a:buNone/>
              <a:defRPr sz="1485" b="1"/>
            </a:lvl4pPr>
            <a:lvl5pPr marL="1694180" indent="0">
              <a:buNone/>
              <a:defRPr sz="1485" b="1"/>
            </a:lvl5pPr>
            <a:lvl6pPr marL="2117725" indent="0">
              <a:buNone/>
              <a:defRPr sz="1485" b="1"/>
            </a:lvl6pPr>
            <a:lvl7pPr marL="2541270" indent="0">
              <a:buNone/>
              <a:defRPr sz="1485" b="1"/>
            </a:lvl7pPr>
            <a:lvl8pPr marL="2964180" indent="0">
              <a:buNone/>
              <a:defRPr sz="1485" b="1"/>
            </a:lvl8pPr>
            <a:lvl9pPr marL="3388360" indent="0">
              <a:buNone/>
              <a:defRPr sz="1485" b="1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z="1985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965"/>
            </a:lvl1pPr>
            <a:lvl2pPr>
              <a:defRPr sz="2595"/>
            </a:lvl2pPr>
            <a:lvl3pPr>
              <a:defRPr sz="2225"/>
            </a:lvl3pPr>
            <a:lvl4pPr>
              <a:defRPr sz="1855"/>
            </a:lvl4pPr>
            <a:lvl5pPr>
              <a:defRPr sz="1855"/>
            </a:lvl5pPr>
            <a:lvl6pPr>
              <a:defRPr sz="1855"/>
            </a:lvl6pPr>
            <a:lvl7pPr>
              <a:defRPr sz="1855"/>
            </a:lvl7pPr>
            <a:lvl8pPr>
              <a:defRPr sz="1855"/>
            </a:lvl8pPr>
            <a:lvl9pPr>
              <a:defRPr sz="1855"/>
            </a:lvl9pPr>
          </a:lstStyle>
          <a:p>
            <a:pPr lvl="0" fontAlgn="base"/>
            <a:r>
              <a:rPr lang="zh-CN" altLang="en-US" sz="264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1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98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965"/>
            </a:lvl1pPr>
          </a:lstStyle>
          <a:p>
            <a:pPr fontAlgn="base"/>
            <a:r>
              <a:rPr lang="zh-CN" altLang="en-US" sz="264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965"/>
            </a:lvl1pPr>
            <a:lvl2pPr marL="423545" indent="0">
              <a:buNone/>
              <a:defRPr sz="2595"/>
            </a:lvl2pPr>
            <a:lvl3pPr marL="847090" indent="0">
              <a:buNone/>
              <a:defRPr sz="2225"/>
            </a:lvl3pPr>
            <a:lvl4pPr marL="1270635" indent="0">
              <a:buNone/>
              <a:defRPr sz="1855"/>
            </a:lvl4pPr>
            <a:lvl5pPr marL="1694180" indent="0">
              <a:buNone/>
              <a:defRPr sz="1855"/>
            </a:lvl5pPr>
            <a:lvl6pPr marL="2117725" indent="0">
              <a:buNone/>
              <a:defRPr sz="1855"/>
            </a:lvl6pPr>
            <a:lvl7pPr marL="2541270" indent="0">
              <a:buNone/>
              <a:defRPr sz="1855"/>
            </a:lvl7pPr>
            <a:lvl8pPr marL="2964180" indent="0">
              <a:buNone/>
              <a:defRPr sz="1855"/>
            </a:lvl8pPr>
            <a:lvl9pPr marL="3388360" indent="0">
              <a:buNone/>
              <a:defRPr sz="185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85"/>
            </a:lvl1pPr>
            <a:lvl2pPr marL="423545" indent="0">
              <a:buNone/>
              <a:defRPr sz="1300"/>
            </a:lvl2pPr>
            <a:lvl3pPr marL="847090" indent="0">
              <a:buNone/>
              <a:defRPr sz="1110"/>
            </a:lvl3pPr>
            <a:lvl4pPr marL="1270635" indent="0">
              <a:buNone/>
              <a:defRPr sz="925"/>
            </a:lvl4pPr>
            <a:lvl5pPr marL="1694180" indent="0">
              <a:buNone/>
              <a:defRPr sz="925"/>
            </a:lvl5pPr>
            <a:lvl6pPr marL="2117725" indent="0">
              <a:buNone/>
              <a:defRPr sz="925"/>
            </a:lvl6pPr>
            <a:lvl7pPr marL="2541270" indent="0">
              <a:buNone/>
              <a:defRPr sz="925"/>
            </a:lvl7pPr>
            <a:lvl8pPr marL="2964180" indent="0">
              <a:buNone/>
              <a:defRPr sz="925"/>
            </a:lvl8pPr>
            <a:lvl9pPr marL="3388360" indent="0">
              <a:buNone/>
              <a:defRPr sz="925"/>
            </a:lvl9pPr>
          </a:lstStyle>
          <a:p>
            <a:pPr lvl="0" fontAlgn="base"/>
            <a:r>
              <a:rPr lang="zh-CN" altLang="en-US" sz="1325" strike="noStrike" noProof="1" smtClean="0"/>
              <a:t>单击此处编辑母版文本样式</a:t>
            </a:r>
            <a:endParaRPr lang="zh-CN" altLang="en-US" sz="1325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2960" y="308041"/>
            <a:ext cx="9953280" cy="128053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52960" y="1792755"/>
            <a:ext cx="9953280" cy="5070936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299" cy="581183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AutoShape 3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84F2C-1150-461E-B7BE-FB62BF6DC4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DA790-FD6C-4DED-9A98-F0D5FBAE32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184C3-EAD0-47D3-83A1-90D39C2A7CF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595F-E7B9-49F6-A3B7-5E23B424F1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5DE8-DDAC-43BF-9E9A-2E59FD131E1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272F-39B6-4074-B7F6-ECCE730C3A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0A700-7F00-489B-A4EB-E5CA2C39F057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DC45B-BB8D-497A-8594-11B848E231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36569-BCDC-4035-B997-6B75D17BD40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B429F-C3FC-47A6-9AD2-A3DBEF75F8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46A0-05A6-4EA8-AE51-9110CDA96DB9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A569-BF59-4B69-8BED-CE20B6673C7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319D1-8B5B-407C-A8A1-AC2EAF651D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F9E1-08C9-4756-9BD4-D51A21EA8E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B982F-4DF3-490E-B37C-79B9860995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F7DCB-7A87-4682-AD3E-299676F73F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A8447-CBA7-4F1A-AFA2-9E51F55D347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C088-A020-4611-B658-4590626A23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9177C-49B2-4A68-A5BC-CA3EF240588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43A8D-2B7A-4D09-9278-A0B3B063A2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AutoShape 3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C5F99F-9027-416B-970D-BE0BD40D12C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478F4A-E157-475E-9D3D-532CBC6A6D8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5" name="AutoShape 3" descr="C:\Documents and Settings\Administrator\Application Data\Tencent\Users\2850137062\QQEIM\WinTemp\RichOle\AO_O)ZW1`{0Q_J2C2D2LJ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406400" cy="304800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 showMasterSp="0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35517" y="274638"/>
            <a:ext cx="11065933" cy="61849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2"/>
          <p:cNvSpPr>
            <a:spLocks noGrp="1"/>
          </p:cNvSpPr>
          <p:nvPr>
            <p:ph type="dt" sz="half" idx="2"/>
          </p:nvPr>
        </p:nvSpPr>
        <p:spPr bwMode="auto">
          <a:xfrm>
            <a:off x="535517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fld id="{B0968119-61E1-40C4-B0BB-C73778BF611F}" type="datetime1">
              <a:rPr lang="zh-CN" altLang="en-US" sz="1200">
                <a:solidFill>
                  <a:srgbClr val="000000"/>
                </a:solidFill>
              </a:rPr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1" name="页脚占位符 3"/>
          <p:cNvSpPr>
            <a:spLocks noGrp="1"/>
          </p:cNvSpPr>
          <p:nvPr>
            <p:ph type="ftr" sz="quarter" idx="3"/>
          </p:nvPr>
        </p:nvSpPr>
        <p:spPr bwMode="auto">
          <a:xfrm>
            <a:off x="7524751" y="6403975"/>
            <a:ext cx="41148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12" name="灯片编号占位符 4"/>
          <p:cNvSpPr>
            <a:spLocks noGrp="1"/>
          </p:cNvSpPr>
          <p:nvPr>
            <p:ph type="sldNum" sz="quarter" idx="4"/>
          </p:nvPr>
        </p:nvSpPr>
        <p:spPr bwMode="auto">
          <a:xfrm>
            <a:off x="5772151" y="6367463"/>
            <a:ext cx="535517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 fontAlgn="base"/>
            <a:fld id="{9A0DB2DC-4C9A-4742-B13C-FB6460FD3503}" type="slidenum">
              <a:rPr lang="zh-CN" altLang="en-US" noProof="1" dirty="0">
                <a:solidFill>
                  <a:srgbClr val="8C8F93"/>
                </a:solidFill>
                <a:cs typeface="+mn-ea"/>
              </a:rPr>
            </a:fld>
            <a:endParaRPr lang="zh-CN" altLang="en-US" noProof="1">
              <a:solidFill>
                <a:srgbClr val="8C8F93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5"/>
            <a:ext cx="51816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0"/>
            <a:ext cx="51816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dirty="0">
                <a:solidFill>
                  <a:srgbClr val="000000"/>
                </a:solidFill>
              </a:rPr>
            </a:fld>
            <a:endParaRPr lang="zh-CN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1.xml"/><Relationship Id="rId16" Type="http://schemas.openxmlformats.org/officeDocument/2006/relationships/theme" Target="../theme/theme10.xml"/><Relationship Id="rId15" Type="http://schemas.openxmlformats.org/officeDocument/2006/relationships/image" Target="../media/image6.jpeg"/><Relationship Id="rId14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25.xml"/><Relationship Id="rId17" Type="http://schemas.openxmlformats.org/officeDocument/2006/relationships/theme" Target="../theme/theme11.xml"/><Relationship Id="rId16" Type="http://schemas.openxmlformats.org/officeDocument/2006/relationships/image" Target="../media/image5.png"/><Relationship Id="rId15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41.xml"/><Relationship Id="rId2" Type="http://schemas.openxmlformats.org/officeDocument/2006/relationships/slideLayout" Target="../slideLayouts/slideLayout140.xml"/><Relationship Id="rId16" Type="http://schemas.openxmlformats.org/officeDocument/2006/relationships/theme" Target="../theme/theme12.xml"/><Relationship Id="rId15" Type="http://schemas.openxmlformats.org/officeDocument/2006/relationships/image" Target="../media/image6.jpeg"/><Relationship Id="rId14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0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3" Type="http://schemas.openxmlformats.org/officeDocument/2006/relationships/theme" Target="../theme/theme6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7.xml"/><Relationship Id="rId15" Type="http://schemas.openxmlformats.org/officeDocument/2006/relationships/image" Target="../media/image4.png"/><Relationship Id="rId14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7" Type="http://schemas.openxmlformats.org/officeDocument/2006/relationships/theme" Target="../theme/theme8.xml"/><Relationship Id="rId16" Type="http://schemas.openxmlformats.org/officeDocument/2006/relationships/image" Target="../media/image5.png"/><Relationship Id="rId15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6.xml"/><Relationship Id="rId17" Type="http://schemas.openxmlformats.org/officeDocument/2006/relationships/theme" Target="../theme/theme9.xml"/><Relationship Id="rId16" Type="http://schemas.openxmlformats.org/officeDocument/2006/relationships/image" Target="../media/image5.png"/><Relationship Id="rId15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0030101010101" pitchFamily="49" charset="-122"/>
                <a:ea typeface="黑体" panose="0201060003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en-US" altLang="zh-CN" noProof="1" dirty="0">
                <a:solidFill>
                  <a:srgbClr val="000000"/>
                </a:solidFill>
                <a:cs typeface="+mn-ea"/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日期占位符 5121"/>
          <p:cNvSpPr>
            <a:spLocks noGrp="1"/>
          </p:cNvSpPr>
          <p:nvPr>
            <p:ph type="dt" sz="half" idx="2"/>
          </p:nvPr>
        </p:nvSpPr>
        <p:spPr>
          <a:xfrm>
            <a:off x="610560" y="6244409"/>
            <a:ext cx="2843521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57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123" name="页脚占位符 5122"/>
          <p:cNvSpPr>
            <a:spLocks noGrp="1"/>
          </p:cNvSpPr>
          <p:nvPr>
            <p:ph type="ftr" sz="quarter" idx="3"/>
          </p:nvPr>
        </p:nvSpPr>
        <p:spPr>
          <a:xfrm>
            <a:off x="4166400" y="6244409"/>
            <a:ext cx="385920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57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5124" name="灯片编号占位符 5123"/>
          <p:cNvSpPr>
            <a:spLocks noGrp="1"/>
          </p:cNvSpPr>
          <p:nvPr>
            <p:ph type="sldNum" sz="quarter" idx="4"/>
          </p:nvPr>
        </p:nvSpPr>
        <p:spPr>
          <a:xfrm>
            <a:off x="8737921" y="6244409"/>
            <a:ext cx="284544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57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5125" name="图片 5124" descr="系列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21" y="1779"/>
            <a:ext cx="12190079" cy="685622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marL="0" lvl="0" indent="0" algn="ctr" defTabSz="102425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93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lvl="0" indent="-383540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35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2485" lvl="1" indent="-319405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3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0795" lvl="2" indent="-255270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26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2605" lvl="3" indent="-255270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05050" lvl="4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17495" lvl="5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9305" lvl="6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41750" lvl="7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53560" lvl="8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2445" lvl="1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4255" lvl="2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36700" lvl="3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49145" lvl="4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60955" lvl="5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73400" lvl="6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85210" lvl="7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7655" lvl="8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日期占位符 4097"/>
          <p:cNvSpPr>
            <a:spLocks noGrp="1"/>
          </p:cNvSpPr>
          <p:nvPr>
            <p:ph type="dt" sz="half" idx="2"/>
          </p:nvPr>
        </p:nvSpPr>
        <p:spPr>
          <a:xfrm>
            <a:off x="610560" y="6244409"/>
            <a:ext cx="2843521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57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4099" name="页脚占位符 4098"/>
          <p:cNvSpPr>
            <a:spLocks noGrp="1"/>
          </p:cNvSpPr>
          <p:nvPr>
            <p:ph type="ftr" sz="quarter" idx="3"/>
          </p:nvPr>
        </p:nvSpPr>
        <p:spPr>
          <a:xfrm>
            <a:off x="4166400" y="6244409"/>
            <a:ext cx="385920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57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4100" name="灯片编号占位符 4099"/>
          <p:cNvSpPr>
            <a:spLocks noGrp="1"/>
          </p:cNvSpPr>
          <p:nvPr>
            <p:ph type="sldNum" sz="quarter" idx="4"/>
          </p:nvPr>
        </p:nvSpPr>
        <p:spPr>
          <a:xfrm>
            <a:off x="8737921" y="6244409"/>
            <a:ext cx="284544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57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4101" name="图片 4100" descr="系列5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21" y="1779"/>
            <a:ext cx="12190079" cy="685622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marL="0" lvl="0" indent="0" algn="ctr" defTabSz="102425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93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lvl="0" indent="-383540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35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2485" lvl="1" indent="-319405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3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0795" lvl="2" indent="-255270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26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2605" lvl="3" indent="-255270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05050" lvl="4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17495" lvl="5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9305" lvl="6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41750" lvl="7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53560" lvl="8" indent="-255270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2445" lvl="1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4255" lvl="2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36700" lvl="3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49145" lvl="4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60955" lvl="5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73400" lvl="6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85210" lvl="7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7655" lvl="8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6146" name="标题 6145"/>
          <p:cNvSpPr>
            <a:spLocks noGrp="1"/>
          </p:cNvSpPr>
          <p:nvPr>
            <p:ph type="title"/>
          </p:nvPr>
        </p:nvSpPr>
        <p:spPr>
          <a:xfrm>
            <a:off x="610560" y="273893"/>
            <a:ext cx="10972801" cy="114359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147" name="文本占位符 6146"/>
          <p:cNvSpPr>
            <a:spLocks noGrp="1"/>
          </p:cNvSpPr>
          <p:nvPr>
            <p:ph type="body"/>
          </p:nvPr>
        </p:nvSpPr>
        <p:spPr>
          <a:xfrm>
            <a:off x="610560" y="1600674"/>
            <a:ext cx="10972801" cy="452635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148" name="日期占位符 6147"/>
          <p:cNvSpPr>
            <a:spLocks noGrp="1"/>
          </p:cNvSpPr>
          <p:nvPr>
            <p:ph type="dt" sz="half" idx="2"/>
          </p:nvPr>
        </p:nvSpPr>
        <p:spPr>
          <a:xfrm>
            <a:off x="610560" y="6244409"/>
            <a:ext cx="2843521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57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6149" name="页脚占位符 6148"/>
          <p:cNvSpPr>
            <a:spLocks noGrp="1"/>
          </p:cNvSpPr>
          <p:nvPr>
            <p:ph type="ftr" sz="quarter" idx="3"/>
          </p:nvPr>
        </p:nvSpPr>
        <p:spPr>
          <a:xfrm>
            <a:off x="4166400" y="6244409"/>
            <a:ext cx="385920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57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6150" name="灯片编号占位符 6149"/>
          <p:cNvSpPr>
            <a:spLocks noGrp="1"/>
          </p:cNvSpPr>
          <p:nvPr>
            <p:ph type="sldNum" sz="quarter" idx="4"/>
          </p:nvPr>
        </p:nvSpPr>
        <p:spPr>
          <a:xfrm>
            <a:off x="8737921" y="6244409"/>
            <a:ext cx="284544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57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marL="0" lvl="0" indent="0" algn="ctr" defTabSz="102425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93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lvl="0" indent="-38417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35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2485" lvl="1" indent="-320040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3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0795" lvl="2" indent="-25590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26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2605" lvl="3" indent="-255905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05050" lvl="4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17495" lvl="5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9305" lvl="6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41750" lvl="7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53560" lvl="8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2445" lvl="1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4255" lvl="2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36700" lvl="3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49145" lvl="4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60955" lvl="5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73400" lvl="6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85210" lvl="7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7655" lvl="8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5122" name="日期占位符 5121"/>
          <p:cNvSpPr>
            <a:spLocks noGrp="1"/>
          </p:cNvSpPr>
          <p:nvPr>
            <p:ph type="dt" sz="half" idx="2"/>
          </p:nvPr>
        </p:nvSpPr>
        <p:spPr>
          <a:xfrm>
            <a:off x="610560" y="6244409"/>
            <a:ext cx="2843521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57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5123" name="页脚占位符 5122"/>
          <p:cNvSpPr>
            <a:spLocks noGrp="1"/>
          </p:cNvSpPr>
          <p:nvPr>
            <p:ph type="ftr" sz="quarter" idx="3"/>
          </p:nvPr>
        </p:nvSpPr>
        <p:spPr>
          <a:xfrm>
            <a:off x="4166400" y="6244409"/>
            <a:ext cx="385920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57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5124" name="灯片编号占位符 5123"/>
          <p:cNvSpPr>
            <a:spLocks noGrp="1"/>
          </p:cNvSpPr>
          <p:nvPr>
            <p:ph type="sldNum" sz="quarter" idx="4"/>
          </p:nvPr>
        </p:nvSpPr>
        <p:spPr>
          <a:xfrm>
            <a:off x="8737921" y="6244409"/>
            <a:ext cx="284544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57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5125" name="图片 5124" descr="系列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21" y="1779"/>
            <a:ext cx="12190079" cy="6856221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lvl1pPr marL="0" lvl="0" indent="0" algn="ctr" defTabSz="102425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93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lvl="0" indent="-38417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35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2485" lvl="1" indent="-320040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3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0795" lvl="2" indent="-25590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26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2605" lvl="3" indent="-255905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05050" lvl="4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17495" lvl="5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9305" lvl="6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41750" lvl="7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53560" lvl="8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2445" lvl="1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4255" lvl="2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36700" lvl="3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49145" lvl="4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60955" lvl="5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73400" lvl="6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85210" lvl="7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7655" lvl="8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日期占位符 3073"/>
          <p:cNvSpPr>
            <a:spLocks noGrp="1"/>
          </p:cNvSpPr>
          <p:nvPr>
            <p:ph type="dt" sz="half" idx="2"/>
          </p:nvPr>
        </p:nvSpPr>
        <p:spPr>
          <a:xfrm>
            <a:off x="610560" y="6244409"/>
            <a:ext cx="2843521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570"/>
            </a:lvl1pPr>
          </a:lstStyle>
          <a:p>
            <a:pPr lvl="0" fontAlgn="base"/>
            <a:endParaRPr lang="zh-CN" altLang="en-US" strike="noStrike" noProof="1"/>
          </a:p>
        </p:txBody>
      </p:sp>
      <p:sp>
        <p:nvSpPr>
          <p:cNvPr id="3075" name="页脚占位符 3074"/>
          <p:cNvSpPr>
            <a:spLocks noGrp="1"/>
          </p:cNvSpPr>
          <p:nvPr>
            <p:ph type="ftr" sz="quarter" idx="3"/>
          </p:nvPr>
        </p:nvSpPr>
        <p:spPr>
          <a:xfrm>
            <a:off x="4166400" y="6244409"/>
            <a:ext cx="385920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570"/>
            </a:lvl1pPr>
          </a:lstStyle>
          <a:p>
            <a:pPr lvl="0" fontAlgn="base"/>
            <a:endParaRPr lang="zh-CN" strike="noStrike" noProof="1"/>
          </a:p>
        </p:txBody>
      </p:sp>
      <p:sp>
        <p:nvSpPr>
          <p:cNvPr id="3076" name="灯片编号占位符 3075"/>
          <p:cNvSpPr>
            <a:spLocks noGrp="1"/>
          </p:cNvSpPr>
          <p:nvPr>
            <p:ph type="sldNum" sz="quarter" idx="4"/>
          </p:nvPr>
        </p:nvSpPr>
        <p:spPr>
          <a:xfrm>
            <a:off x="8737921" y="6244409"/>
            <a:ext cx="2845440" cy="476645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570"/>
            </a:lvl1pPr>
          </a:lstStyle>
          <a:p>
            <a:pPr lvl="0" fontAlgn="base"/>
            <a:fld id="{9A0DB2DC-4C9A-4742-B13C-FB6460FD3503}" type="slidenum">
              <a:rPr 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  <p:pic>
        <p:nvPicPr>
          <p:cNvPr id="3077" name="图片 3076" descr="系列4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921" y="0"/>
            <a:ext cx="12190079" cy="6856222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ftr="0" dt="0"/>
  <p:txStyles>
    <p:titleStyle>
      <a:lvl1pPr marL="0" lvl="0" indent="0" algn="ctr" defTabSz="1024255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493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175" lvl="0" indent="-38417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358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32485" lvl="1" indent="-320040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31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280795" lvl="2" indent="-255905" algn="l" defTabSz="1024255" eaLnBrk="1" fontAlgn="base" latinLnBrk="0" hangingPunct="1">
        <a:spcBef>
          <a:spcPts val="110"/>
        </a:spcBef>
        <a:spcAft>
          <a:spcPct val="0"/>
        </a:spcAft>
        <a:buChar char="•"/>
        <a:defRPr sz="26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792605" lvl="3" indent="-255905" algn="l" defTabSz="1024255" eaLnBrk="1" fontAlgn="base" latinLnBrk="0" hangingPunct="1">
        <a:spcBef>
          <a:spcPts val="110"/>
        </a:spcBef>
        <a:spcAft>
          <a:spcPct val="0"/>
        </a:spcAft>
        <a:buChar char="–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305050" lvl="4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817495" lvl="5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329305" lvl="6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841750" lvl="7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53560" lvl="8" indent="-255905" algn="l" defTabSz="1024255" eaLnBrk="1" fontAlgn="base" latinLnBrk="0" hangingPunct="1">
        <a:spcBef>
          <a:spcPts val="110"/>
        </a:spcBef>
        <a:spcAft>
          <a:spcPct val="0"/>
        </a:spcAft>
        <a:buChar char="»"/>
        <a:defRPr sz="22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2445" lvl="1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4255" lvl="2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36700" lvl="3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49145" lvl="4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60955" lvl="5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73400" lvl="6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585210" lvl="7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097655" lvl="8" indent="0" algn="l" defTabSz="102425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201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6E59257-0534-43C5-92F4-2E9AE3B2CF1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CAABDF2-7268-4230-989D-E39FBFCAC253}" type="slidenum">
              <a:rPr lang="zh-CN" altLang="en-US"/>
            </a:fld>
            <a:endParaRPr lang="zh-CN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00256" y="0"/>
            <a:ext cx="3456384" cy="73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fontAlgn="base"/>
            <a:endParaRPr lang="zh-CN" altLang="en-US" noProof="1">
              <a:solidFill>
                <a:srgbClr val="000000"/>
              </a:solidFill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fontAlgn="base"/>
            <a:fld id="{9A0DB2DC-4C9A-4742-B13C-FB6460FD3503}" type="slidenum">
              <a:rPr lang="zh-CN" altLang="en-US" noProof="1">
                <a:solidFill>
                  <a:srgbClr val="000000"/>
                </a:solidFill>
              </a:rPr>
            </a:fld>
            <a:endParaRPr lang="zh-CN" altLang="en-US" noProof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8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1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5.xml"/><Relationship Id="rId5" Type="http://schemas.openxmlformats.org/officeDocument/2006/relationships/image" Target="../media/image13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50.xml"/><Relationship Id="rId5" Type="http://schemas.openxmlformats.org/officeDocument/2006/relationships/image" Target="../media/image17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8203" name="图片 8202" descr="QQ图片201401031326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36515" y="1984375"/>
            <a:ext cx="1060450" cy="1059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3983355" y="3341846"/>
            <a:ext cx="3954780" cy="50673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700">
                <a:solidFill>
                  <a:srgbClr val="0076C2"/>
                </a:solidFill>
                <a:latin typeface="黑体" panose="02010600030101010101" pitchFamily="49" charset="-122"/>
                <a:ea typeface="黑体" panose="02010600030101010101" pitchFamily="49" charset="-122"/>
              </a:rPr>
              <a:t>重庆礼立方商贸有限公司</a:t>
            </a:r>
            <a:endParaRPr lang="zh-CN" altLang="en-US" sz="2700">
              <a:solidFill>
                <a:srgbClr val="0076C2"/>
              </a:solidFill>
              <a:latin typeface="黑体" panose="02010600030101010101" pitchFamily="49" charset="-122"/>
              <a:ea typeface="黑体" panose="0201060003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8" descr="02-厨房生活精品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97063" y="1057275"/>
            <a:ext cx="4008437" cy="4841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Rectangle 2"/>
          <p:cNvSpPr>
            <a:spLocks noGrp="1"/>
          </p:cNvSpPr>
          <p:nvPr/>
        </p:nvSpPr>
        <p:spPr>
          <a:xfrm>
            <a:off x="1992313" y="1700213"/>
            <a:ext cx="3384550" cy="749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200" dirty="0">
                <a:solidFill>
                  <a:srgbClr val="000000"/>
                </a:solidFill>
                <a:latin typeface="方正大黑简体" charset="-122"/>
                <a:ea typeface="方正大黑简体" charset="-122"/>
              </a:rPr>
              <a:t>电蒸笼  </a:t>
            </a:r>
            <a:r>
              <a:rPr lang="en-US" altLang="zh-CN" sz="2200" dirty="0">
                <a:solidFill>
                  <a:srgbClr val="000000"/>
                </a:solidFill>
                <a:latin typeface="方正大黑简体" charset="-122"/>
                <a:ea typeface="方正大黑简体" charset="-122"/>
              </a:rPr>
              <a:t>ZG06B2</a:t>
            </a:r>
            <a:endParaRPr lang="en-US" altLang="zh-CN" sz="2200" dirty="0">
              <a:solidFill>
                <a:srgbClr val="000000"/>
              </a:solidFill>
              <a:latin typeface="方正大黑简体" charset="-122"/>
              <a:ea typeface="方正大黑简体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69024" name="Group 64"/>
          <p:cNvGraphicFramePr>
            <a:graphicFrameLocks noGrp="1"/>
          </p:cNvGraphicFramePr>
          <p:nvPr/>
        </p:nvGraphicFramePr>
        <p:xfrm>
          <a:off x="7381875" y="4786313"/>
          <a:ext cx="2785745" cy="1838325"/>
        </p:xfrm>
        <a:graphic>
          <a:graphicData uri="http://schemas.openxmlformats.org/drawingml/2006/table">
            <a:tbl>
              <a:tblPr/>
              <a:tblGrid>
                <a:gridCol w="1078230"/>
                <a:gridCol w="1707515"/>
              </a:tblGrid>
              <a:tr h="32258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大黑简体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大黑简体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方正大黑简体" charset="-122"/>
                          <a:ea typeface="微软雅黑" panose="020B0503020204020204" pitchFamily="34" charset="-122"/>
                        </a:rPr>
                        <a:t>电蒸笼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方正大黑简体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华文新魏" panose="02010800040101010101" pitchFamily="2" charset="-122"/>
                          <a:ea typeface="微软雅黑" panose="020B0503020204020204" pitchFamily="34" charset="-122"/>
                        </a:rPr>
                        <a:t>产品型号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华文新魏" panose="0201080004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ZG06B2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华文新魏" panose="02010800040101010101" pitchFamily="2" charset="-122"/>
                          <a:ea typeface="微软雅黑" panose="020B0503020204020204" pitchFamily="34" charset="-122"/>
                        </a:rPr>
                        <a:t>额定功率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华文新魏" panose="0201080004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650W 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华文新魏" panose="02010800040101010101" pitchFamily="2" charset="-122"/>
                          <a:ea typeface="微软雅黑" panose="020B0503020204020204" pitchFamily="34" charset="-122"/>
                        </a:rPr>
                        <a:t>额定容量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华文新魏" panose="0201080004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12L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华文新魏" panose="02010800040101010101" pitchFamily="2" charset="-122"/>
                          <a:ea typeface="微软雅黑" panose="020B0503020204020204" pitchFamily="34" charset="-122"/>
                        </a:rPr>
                        <a:t>装箱台数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华文新魏" panose="0201080004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zh-CN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华文新魏" panose="02010800040101010101" pitchFamily="2" charset="-122"/>
                          <a:ea typeface="微软雅黑" panose="020B0503020204020204" pitchFamily="34" charset="-122"/>
                        </a:rPr>
                        <a:t>外箱尺寸</a:t>
                      </a:r>
                      <a:endParaRPr kumimoji="0" lang="zh-CN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华文新魏" panose="02010800040101010101" pitchFamily="2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FontTx/>
                        <a:buNone/>
                      </a:pPr>
                      <a:r>
                        <a:rPr kumimoji="0" lang="en-US" altLang="zh-CN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6C0B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730*370*705mm</a:t>
                      </a:r>
                      <a:endParaRPr kumimoji="0" lang="en-US" altLang="zh-CN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8E6C0B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46" name="Rectangle 62"/>
          <p:cNvSpPr/>
          <p:nvPr/>
        </p:nvSpPr>
        <p:spPr>
          <a:xfrm>
            <a:off x="2195513" y="2989263"/>
            <a:ext cx="4572000" cy="2155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超长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90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分钟定时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双层设计，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28CM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超大尺寸不锈钢蒸笼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专业集气罩，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9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秒快速出蒸气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650W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超低功率省电节能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</a:rPr>
              <a:t>12L</a:t>
            </a: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大容量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防干烧保护功能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>
                <a:solidFill>
                  <a:srgbClr val="000000"/>
                </a:solidFill>
                <a:latin typeface="微软雅黑" panose="020B0503020204020204" pitchFamily="34" charset="-122"/>
              </a:rPr>
              <a:t>可蒸饭、蒸菜、消毒餐具、蒸水蛋等</a:t>
            </a:r>
            <a:endParaRPr lang="zh-CN" altLang="en-US" sz="1600" b="1">
              <a:solidFill>
                <a:srgbClr val="000000"/>
              </a:solidFill>
              <a:latin typeface="微软雅黑" panose="020B0503020204020204" pitchFamily="34" charset="-122"/>
            </a:endParaRPr>
          </a:p>
        </p:txBody>
      </p:sp>
      <p:pic>
        <p:nvPicPr>
          <p:cNvPr id="3074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63" y="642938"/>
            <a:ext cx="3844925" cy="4000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83832" y="332656"/>
            <a:ext cx="20122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库存：</a:t>
            </a:r>
            <a:r>
              <a:rPr lang="en-US" altLang="zh-CN" b="1" dirty="0" smtClean="0">
                <a:solidFill>
                  <a:srgbClr val="FF0000"/>
                </a:solidFill>
              </a:rPr>
              <a:t>113</a:t>
            </a:r>
            <a:r>
              <a:rPr lang="zh-CN" altLang="en-US" b="1" dirty="0" smtClean="0">
                <a:solidFill>
                  <a:srgbClr val="FF0000"/>
                </a:solidFill>
              </a:rPr>
              <a:t>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价格：</a:t>
            </a:r>
            <a:r>
              <a:rPr lang="en-US" b="1" dirty="0" smtClean="0">
                <a:solidFill>
                  <a:srgbClr val="FF0000"/>
                </a:solidFill>
              </a:rPr>
              <a:t>99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图片 63489" descr="图形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1513" y="69850"/>
            <a:ext cx="1454150" cy="617538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tx1"/>
            </a:outerShdw>
          </a:effectLst>
        </p:spPr>
      </p:pic>
      <p:pic>
        <p:nvPicPr>
          <p:cNvPr id="43011" name="图片 63490" descr="20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227138"/>
            <a:ext cx="4992688" cy="784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Rectangle 3"/>
          <p:cNvSpPr>
            <a:spLocks noGrp="1"/>
          </p:cNvSpPr>
          <p:nvPr/>
        </p:nvSpPr>
        <p:spPr>
          <a:xfrm>
            <a:off x="2278063" y="2232025"/>
            <a:ext cx="2809875" cy="7477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200" dirty="0">
                <a:solidFill>
                  <a:srgbClr val="000000"/>
                </a:solidFill>
                <a:latin typeface="方正大黑简体" charset="-122"/>
                <a:ea typeface="方正大黑简体" charset="-122"/>
              </a:rPr>
              <a:t>养身炖锅  </a:t>
            </a:r>
            <a:r>
              <a:rPr lang="en-US" altLang="zh-CN" sz="2200" dirty="0">
                <a:solidFill>
                  <a:srgbClr val="000000"/>
                </a:solidFill>
                <a:latin typeface="方正大黑简体" charset="-122"/>
                <a:ea typeface="方正大黑简体" charset="-122"/>
              </a:rPr>
              <a:t>YSH20T</a:t>
            </a:r>
            <a:endParaRPr lang="en-US" altLang="zh-CN" sz="2200" dirty="0">
              <a:solidFill>
                <a:srgbClr val="000000"/>
              </a:solidFill>
              <a:latin typeface="方正大黑简体" charset="-122"/>
              <a:ea typeface="方正大黑简体" charset="-122"/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3493" name="表格 63492"/>
          <p:cNvGraphicFramePr/>
          <p:nvPr/>
        </p:nvGraphicFramePr>
        <p:xfrm>
          <a:off x="7262813" y="4427538"/>
          <a:ext cx="2376170" cy="1955165"/>
        </p:xfrm>
        <a:graphic>
          <a:graphicData uri="http://schemas.openxmlformats.org/drawingml/2006/table">
            <a:tbl>
              <a:tblPr/>
              <a:tblGrid>
                <a:gridCol w="936625"/>
                <a:gridCol w="1439545"/>
              </a:tblGrid>
              <a:tr h="3257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产品名称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养身炖锅</a:t>
                      </a:r>
                      <a:endParaRPr lang="zh-CN" altLang="en-US" sz="1400" b="1">
                        <a:solidFill>
                          <a:schemeClr val="bg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>
                        <a:alpha val="100000"/>
                      </a:srgbClr>
                    </a:solidFill>
                  </a:tcPr>
                </a:tc>
              </a:tr>
              <a:tr h="3257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产品型号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en-US" altLang="zh-CN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YSH20T</a:t>
                      </a:r>
                      <a:endParaRPr lang="zh-CN" altLang="en-US" sz="1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6390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额定功率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800W</a:t>
                      </a:r>
                      <a:endParaRPr lang="en-US" altLang="zh-CN" sz="1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额定容量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2.0L</a:t>
                      </a:r>
                      <a:endParaRPr lang="en-US" altLang="zh-CN" sz="1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装箱台数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6台</a:t>
                      </a:r>
                      <a:endParaRPr lang="en-US" altLang="zh-CN" sz="1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755"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外箱尺寸</a:t>
                      </a:r>
                      <a:endParaRPr lang="zh-CN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4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963B22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362*278*260</a:t>
                      </a:r>
                      <a:endParaRPr lang="en-US" altLang="zh-CN" sz="1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36" name="矩形 63515"/>
          <p:cNvSpPr/>
          <p:nvPr/>
        </p:nvSpPr>
        <p:spPr>
          <a:xfrm>
            <a:off x="2278063" y="3325813"/>
            <a:ext cx="4572000" cy="2084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煲汤、火锅、药膳，炖煮，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—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锅多用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加厚食品级高硼硅锅体，健康环保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微电脑变频控制技术，满足炖煮需求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人性化防烫手柄设计，使用安全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食品级</a:t>
            </a:r>
            <a:r>
              <a:rPr lang="en-US" altLang="zh-CN" b="1" dirty="0">
                <a:solidFill>
                  <a:srgbClr val="000000"/>
                </a:solidFill>
                <a:latin typeface="宋体" panose="02010600030101010101" pitchFamily="2" charset="-122"/>
              </a:rPr>
              <a:t>304</a:t>
            </a: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不锈钢发热盘，健康保证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锅体与底座相分离，提拿放置更方便</a:t>
            </a:r>
            <a:endParaRPr lang="zh-CN" altLang="en-US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pic>
        <p:nvPicPr>
          <p:cNvPr id="43037" name="图片 635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575" y="5619750"/>
            <a:ext cx="2884488" cy="88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38" name="图片 635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8025" y="1293813"/>
            <a:ext cx="2916238" cy="3457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83832" y="332656"/>
            <a:ext cx="20122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库存：</a:t>
            </a:r>
            <a:r>
              <a:rPr lang="en-US" altLang="zh-CN" b="1" dirty="0" smtClean="0">
                <a:solidFill>
                  <a:srgbClr val="FF0000"/>
                </a:solidFill>
              </a:rPr>
              <a:t>480</a:t>
            </a:r>
            <a:r>
              <a:rPr lang="zh-CN" altLang="en-US" b="1" dirty="0" smtClean="0">
                <a:solidFill>
                  <a:srgbClr val="FF0000"/>
                </a:solidFill>
              </a:rPr>
              <a:t>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价格：</a:t>
            </a:r>
            <a:r>
              <a:rPr lang="en-US" b="1" dirty="0" smtClean="0">
                <a:solidFill>
                  <a:srgbClr val="FF0000"/>
                </a:solidFill>
              </a:rPr>
              <a:t>99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本框 240641"/>
          <p:cNvSpPr txBox="1"/>
          <p:nvPr/>
        </p:nvSpPr>
        <p:spPr>
          <a:xfrm>
            <a:off x="5807075" y="763588"/>
            <a:ext cx="4752975" cy="37947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EA0F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智能蓝牙体重秤 HR-</a:t>
            </a:r>
            <a:r>
              <a:rPr lang="en-US" altLang="zh-CN" sz="2400" b="1" dirty="0">
                <a:solidFill>
                  <a:srgbClr val="EA0F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ES06C</a:t>
            </a:r>
            <a:endParaRPr lang="en-US" altLang="zh-CN" sz="2400" b="1" dirty="0">
              <a:solidFill>
                <a:srgbClr val="EA0F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endParaRPr lang="en-US" altLang="zh-CN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endParaRPr lang="en-US" altLang="zh-CN" sz="10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精美：象牙白细纹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全包底，一体式无螺丝外观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R30mm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大圆角（防撞防刮不伤人）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+ 20mm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超薄机身（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TPU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防滑四脚、防滑防侧翻）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+6mm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钢化玻璃（高强度耐压）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稳准：加强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型高精传感器，三段式标定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清晰：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82*44mm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大屏黑底白字负显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耐用：自动上秤、自动关机，智能省电，超长待机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专业：进口蓝牙芯片，快速连接，双重传输模式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buClr>
                <a:srgbClr val="000000"/>
              </a:buClr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智能：人性化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设计，智能识别家庭每个成员，云端存储数据，支持多设备登录。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40681" name="表格 240680"/>
          <p:cNvGraphicFramePr/>
          <p:nvPr/>
        </p:nvGraphicFramePr>
        <p:xfrm>
          <a:off x="5880100" y="4652963"/>
          <a:ext cx="3816350" cy="914400"/>
        </p:xfrm>
        <a:graphic>
          <a:graphicData uri="http://schemas.openxmlformats.org/drawingml/2006/table">
            <a:tbl>
              <a:tblPr/>
              <a:tblGrid>
                <a:gridCol w="935355"/>
                <a:gridCol w="2880995"/>
              </a:tblGrid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额定电压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DC3.3V 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装箱台数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</a:t>
                      </a: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外箱尺寸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310*310*20mm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1457" name="图片 24067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5300663"/>
            <a:ext cx="1590675" cy="1081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8" name="图片 24067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1628775"/>
            <a:ext cx="539750" cy="520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59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388" y="2474913"/>
            <a:ext cx="3897312" cy="2224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83832" y="188640"/>
            <a:ext cx="20122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库存：</a:t>
            </a:r>
            <a:r>
              <a:rPr lang="en-US" altLang="zh-CN" b="1" dirty="0" smtClean="0">
                <a:solidFill>
                  <a:srgbClr val="FF0000"/>
                </a:solidFill>
              </a:rPr>
              <a:t>360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价格：</a:t>
            </a:r>
            <a:r>
              <a:rPr lang="en-US" altLang="zh-CN" b="1" dirty="0" smtClean="0">
                <a:solidFill>
                  <a:srgbClr val="FF0000"/>
                </a:solidFill>
              </a:rPr>
              <a:t>7</a:t>
            </a:r>
            <a:r>
              <a:rPr lang="en-US" altLang="zh-CN" b="1" dirty="0" smtClean="0">
                <a:solidFill>
                  <a:srgbClr val="FF0000"/>
                </a:solidFill>
              </a:rPr>
              <a:t>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53605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900" y="1108075"/>
            <a:ext cx="2794000" cy="83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5" name="图片 153606" descr="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513" y="1023938"/>
            <a:ext cx="2527300" cy="844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4276" name="图片 153607" descr="L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100" y="1365250"/>
            <a:ext cx="2717800" cy="379412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53655" name="表格 153654"/>
          <p:cNvGraphicFramePr/>
          <p:nvPr/>
        </p:nvGraphicFramePr>
        <p:xfrm>
          <a:off x="7391400" y="5305425"/>
          <a:ext cx="2519045" cy="876300"/>
        </p:xfrm>
        <a:graphic>
          <a:graphicData uri="http://schemas.openxmlformats.org/drawingml/2006/table">
            <a:tbl>
              <a:tblPr/>
              <a:tblGrid>
                <a:gridCol w="942975"/>
                <a:gridCol w="1576070"/>
              </a:tblGrid>
              <a:tr h="292100"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产品名称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 b="1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无极调光护眼灯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292100"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产品型号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90000"/>
                        </a:lnSpc>
                        <a:buNone/>
                      </a:pPr>
                      <a:r>
                        <a:rPr lang="zh-CN" altLang="en-US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YS-L</a:t>
                      </a:r>
                      <a:r>
                        <a:rPr lang="en-US" altLang="zh-CN" sz="12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35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光源功率</a:t>
                      </a:r>
                      <a:endParaRPr lang="zh-CN" altLang="en-US" sz="1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L>
                    <a:lnR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57505" lvl="0" indent="-357505" algn="just" defTabSz="914400" rtl="0" eaLnBrk="1" fontAlgn="base" latinLnBrk="0" hangingPunct="1">
                        <a:lnSpc>
                          <a:spcPct val="110000"/>
                        </a:lnSpc>
                        <a:spcBef>
                          <a:spcPts val="1600"/>
                        </a:spcBef>
                        <a:spcAft>
                          <a:spcPct val="0"/>
                        </a:spcAft>
                        <a:buClr>
                          <a:srgbClr val="963B22"/>
                        </a:buClr>
                        <a:buSzPct val="80000"/>
                        <a:buBlip>
                          <a:blip r:embed="rId5"/>
                        </a:buBlip>
                        <a:defRPr sz="2000" u="none" kern="1200" baseline="0">
                          <a:solidFill>
                            <a:srgbClr val="8E6C0B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defRPr>
                      </a:lvl1pPr>
                      <a:lvl2pPr marL="357505" lvl="1" indent="-357505" algn="just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rgbClr val="DFDC9A"/>
                        </a:buClr>
                        <a:buFont typeface="幼圆" panose="02010509060101010101" pitchFamily="49" charset="-122"/>
                        <a:buChar char=" "/>
                        <a:defRPr sz="1400" b="0" i="0" u="none" kern="1200" baseline="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16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2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7W</a:t>
                      </a:r>
                      <a:endParaRPr lang="zh-CN" altLang="en-US" sz="12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R>
                    <a:lnT w="31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C0504D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291" name="矩形 153649"/>
          <p:cNvSpPr/>
          <p:nvPr/>
        </p:nvSpPr>
        <p:spPr>
          <a:xfrm>
            <a:off x="2155825" y="2689225"/>
            <a:ext cx="4572000" cy="3784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灯臂可上下角度自由可调，更易调整到需要的最佳角度，无频闪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触摸无级滑动调光按键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高亮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LED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，读书写字更舒适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低碳，低电磁波，无紫外线与辐射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不合汞铅，绿色能源守护地球零污染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发光方式：面光源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外壳材质：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ABS+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硅胶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灯珠寿命：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&gt;35000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最大照度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30CM(LUX)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&gt;15001ux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光通量：</a:t>
            </a:r>
            <a:r>
              <a:rPr lang="en-US" altLang="en-US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300LM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工作温度：小于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zh-CN" altLang="en-US" sz="16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显色指数：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&gt;80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色温：冷光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(5500K)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功率因素：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&gt;0.8  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光源功率：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7W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输入电压：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100—240v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／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60Hz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rgbClr val="99CC00"/>
              </a:buClr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输出电压：</a:t>
            </a:r>
            <a:r>
              <a:rPr lang="en-US" altLang="zh-CN" sz="16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DCl2—1500mA</a:t>
            </a:r>
            <a:endParaRPr lang="en-US" altLang="zh-CN" sz="16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292" name="Rectangle 6"/>
          <p:cNvSpPr>
            <a:spLocks noGrp="1"/>
          </p:cNvSpPr>
          <p:nvPr/>
        </p:nvSpPr>
        <p:spPr>
          <a:xfrm>
            <a:off x="2439988" y="1941513"/>
            <a:ext cx="4287837" cy="7477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342900" indent="-342900">
              <a:spcBef>
                <a:spcPct val="20000"/>
              </a:spcBef>
            </a:pPr>
            <a:r>
              <a:rPr lang="zh-CN" altLang="en-US" sz="2200" b="1" dirty="0">
                <a:solidFill>
                  <a:srgbClr val="000000"/>
                </a:solidFill>
              </a:rPr>
              <a:t>无极调光护眼灯</a:t>
            </a:r>
            <a:r>
              <a:rPr lang="zh-CN" altLang="en-US" sz="2200" dirty="0">
                <a:solidFill>
                  <a:srgbClr val="000000"/>
                </a:solidFill>
                <a:latin typeface="方正大黑简体" charset="-122"/>
                <a:ea typeface="方正大黑简体" charset="-122"/>
              </a:rPr>
              <a:t>  </a:t>
            </a:r>
            <a:r>
              <a:rPr lang="zh-CN" altLang="en-US" sz="2200" b="1" dirty="0">
                <a:solidFill>
                  <a:srgbClr val="000000"/>
                </a:solidFill>
              </a:rPr>
              <a:t>YS-L</a:t>
            </a:r>
            <a:r>
              <a:rPr lang="en-US" altLang="zh-CN" sz="2200" b="1">
                <a:solidFill>
                  <a:srgbClr val="000000"/>
                </a:solidFill>
              </a:rPr>
              <a:t>35</a:t>
            </a:r>
            <a:r>
              <a:rPr lang="zh-CN" altLang="en-US" sz="2200" b="1" dirty="0">
                <a:solidFill>
                  <a:srgbClr val="000000"/>
                </a:solidFill>
              </a:rPr>
              <a:t>    </a:t>
            </a:r>
            <a:endParaRPr lang="zh-CN" altLang="en-US" sz="2200" b="1" dirty="0">
              <a:solidFill>
                <a:srgbClr val="00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altLang="zh-CN" sz="2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3872" y="404664"/>
            <a:ext cx="20122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库存：</a:t>
            </a:r>
            <a:r>
              <a:rPr lang="en-US" altLang="zh-CN" b="1" dirty="0" smtClean="0">
                <a:solidFill>
                  <a:srgbClr val="FF0000"/>
                </a:solidFill>
              </a:rPr>
              <a:t>524</a:t>
            </a:r>
            <a:r>
              <a:rPr lang="zh-CN" altLang="en-US" b="1" dirty="0" smtClean="0">
                <a:solidFill>
                  <a:srgbClr val="FF0000"/>
                </a:solidFill>
              </a:rPr>
              <a:t>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价格：</a:t>
            </a:r>
            <a:r>
              <a:rPr lang="en-US" altLang="zh-CN" b="1" dirty="0" smtClean="0">
                <a:solidFill>
                  <a:srgbClr val="FF0000"/>
                </a:solidFill>
              </a:rPr>
              <a:t>79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本框 63489"/>
          <p:cNvSpPr txBox="1"/>
          <p:nvPr/>
        </p:nvSpPr>
        <p:spPr>
          <a:xfrm>
            <a:off x="6240463" y="1196975"/>
            <a:ext cx="4314190" cy="284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 b="1" dirty="0">
                <a:solidFill>
                  <a:srgbClr val="EA0F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养生壶 HR-HP15</a:t>
            </a:r>
            <a:r>
              <a:rPr lang="en-US" altLang="zh-CN" sz="2400" b="1" dirty="0">
                <a:solidFill>
                  <a:srgbClr val="EA0F6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400" b="1" dirty="0">
              <a:solidFill>
                <a:srgbClr val="EA0F6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None/>
            </a:pPr>
            <a:endParaRPr lang="en-US" altLang="zh-CN" sz="1600" dirty="0">
              <a:solidFill>
                <a:srgbClr val="000000"/>
              </a:solidFill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Char char="u"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304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不锈钢发热盘，健康易清洗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隐藏式感温探头，精准控温更耐用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采用食品级耐冷热骤变高硼硅玻璃壶体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采用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IMD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工艺面板设计，光泽耐磨，耐用，易洗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40000"/>
              </a:lnSpc>
              <a:buSzPct val="70000"/>
              <a:buFont typeface="Wingdings" panose="05000000000000000000" pitchFamily="2" charset="2"/>
              <a:buChar char="u"/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烧水、煮蛋、营养炖、酸奶、营养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DIY  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、体温功能</a:t>
            </a:r>
            <a:endParaRPr lang="zh-CN" alt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3527" name="表格 63526"/>
          <p:cNvGraphicFramePr/>
          <p:nvPr/>
        </p:nvGraphicFramePr>
        <p:xfrm>
          <a:off x="6527800" y="4365625"/>
          <a:ext cx="3528695" cy="1233170"/>
        </p:xfrm>
        <a:graphic>
          <a:graphicData uri="http://schemas.openxmlformats.org/drawingml/2006/table">
            <a:tbl>
              <a:tblPr/>
              <a:tblGrid>
                <a:gridCol w="1568450"/>
                <a:gridCol w="1960245"/>
              </a:tblGrid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额定功率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800W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877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额定容量</a:t>
                      </a:r>
                      <a:endParaRPr lang="zh-CN" altLang="en-US" sz="1400" b="1" dirty="0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1.5L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装箱台数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1*6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4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外箱尺寸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defRPr>
                      </a:lvl2pPr>
                      <a:lvl3pPr marL="1143000" lvl="2" indent="-228600">
                        <a:defRPr sz="2000" kern="1200"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400" b="1" dirty="0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Arial" panose="020B0604020202020204" pitchFamily="34" charset="0"/>
                        </a:rPr>
                        <a:t>910*690*320mm</a:t>
                      </a:r>
                      <a:endParaRPr lang="zh-CN" altLang="en-US" sz="14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Arial" panose="020B0604020202020204" pitchFamily="34" charset="0"/>
                      </a:endParaRPr>
                    </a:p>
                  </a:txBody>
                  <a:tcPr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59412" name="图片 635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1950" y="1052513"/>
            <a:ext cx="2341563" cy="52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3" name="图片 63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950" y="1700213"/>
            <a:ext cx="4579938" cy="195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4" name="图片 635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50" y="2636838"/>
            <a:ext cx="3203575" cy="32400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5" name="图片 635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2889250"/>
            <a:ext cx="954088" cy="90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416" name="图片 63530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38" y="2132013"/>
            <a:ext cx="539750" cy="520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83832" y="332656"/>
            <a:ext cx="201223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库存：</a:t>
            </a:r>
            <a:r>
              <a:rPr lang="en-US" altLang="zh-CN" b="1" dirty="0" smtClean="0">
                <a:solidFill>
                  <a:srgbClr val="FF0000"/>
                </a:solidFill>
              </a:rPr>
              <a:t>180</a:t>
            </a:r>
            <a:r>
              <a:rPr lang="zh-CN" altLang="en-US" b="1" dirty="0" smtClean="0">
                <a:solidFill>
                  <a:srgbClr val="FF0000"/>
                </a:solidFill>
              </a:rPr>
              <a:t>台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价格：</a:t>
            </a:r>
            <a:r>
              <a:rPr lang="en-US" altLang="zh-CN" b="1" dirty="0" smtClean="0">
                <a:solidFill>
                  <a:srgbClr val="FF0000"/>
                </a:solidFill>
              </a:rPr>
              <a:t>100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DOC_GUID" val="{49c768f3-c7cd-45f5-a08c-ab51cddc297d}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自定义设计方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WPS 演示</Application>
  <PresentationFormat>宽屏</PresentationFormat>
  <Paragraphs>164</Paragraphs>
  <Slides>6</Slides>
  <Notes>31</Notes>
  <HiddenSlides>0</HiddenSlides>
  <MMClips>0</MMClips>
  <ScaleCrop>false</ScaleCrop>
  <HeadingPairs>
    <vt:vector size="6" baseType="variant">
      <vt:variant>
        <vt:lpstr>已用的字体</vt:lpstr>
      </vt:variant>
      <vt:variant>
        <vt:i4>42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6</vt:i4>
      </vt:variant>
    </vt:vector>
  </HeadingPairs>
  <TitlesOfParts>
    <vt:vector size="60" baseType="lpstr">
      <vt:lpstr>Arial</vt:lpstr>
      <vt:lpstr>宋体</vt:lpstr>
      <vt:lpstr>Wingdings</vt:lpstr>
      <vt:lpstr>黑体</vt:lpstr>
      <vt:lpstr>Calibri</vt:lpstr>
      <vt:lpstr>Segoe UI</vt:lpstr>
      <vt:lpstr>微软雅黑</vt:lpstr>
      <vt:lpstr>Segoe UI Light</vt:lpstr>
      <vt:lpstr>微软雅黑 Light</vt:lpstr>
      <vt:lpstr>Calibri</vt:lpstr>
      <vt:lpstr>Calibri Light</vt:lpstr>
      <vt:lpstr>Franklin Gothic Book</vt:lpstr>
      <vt:lpstr>Wingdings 2</vt:lpstr>
      <vt:lpstr>Montserrat Hairline</vt:lpstr>
      <vt:lpstr>Courier New</vt:lpstr>
      <vt:lpstr>Bebas Neue</vt:lpstr>
      <vt:lpstr>Lato Light</vt:lpstr>
      <vt:lpstr>Calibri Light</vt:lpstr>
      <vt:lpstr>Arial</vt:lpstr>
      <vt:lpstr>仿宋</vt:lpstr>
      <vt:lpstr>仿宋_GB2312</vt:lpstr>
      <vt:lpstr>冬青黑体简体中文 W3</vt:lpstr>
      <vt:lpstr>Heiti SC Light</vt:lpstr>
      <vt:lpstr>Heiti SC Medium</vt:lpstr>
      <vt:lpstr>华文楷体</vt:lpstr>
      <vt:lpstr>楷体_GB2312</vt:lpstr>
      <vt:lpstr>方正大标宋简体</vt:lpstr>
      <vt:lpstr>Wingdings</vt:lpstr>
      <vt:lpstr>Arial Unicode MS</vt:lpstr>
      <vt:lpstr>Songti SC Regular</vt:lpstr>
      <vt:lpstr>华文行楷</vt:lpstr>
      <vt:lpstr>汉仪小隶书简</vt:lpstr>
      <vt:lpstr>方正大黑简体</vt:lpstr>
      <vt:lpstr>华文新魏</vt:lpstr>
      <vt:lpstr>幼圆</vt:lpstr>
      <vt:lpstr>汉仪旗黑-55</vt:lpstr>
      <vt:lpstr>华康俪金黑W8</vt:lpstr>
      <vt:lpstr>宋体-PUA</vt:lpstr>
      <vt:lpstr>Open Sans Light</vt:lpstr>
      <vt:lpstr>Open Sans</vt:lpstr>
      <vt:lpstr>Lucida Sans Unicode</vt:lpstr>
      <vt:lpstr>Helvetica</vt:lpstr>
      <vt:lpstr>Office 主题</vt:lpstr>
      <vt:lpstr>5_自定义设计方案</vt:lpstr>
      <vt:lpstr>4_自定义设计方案</vt:lpstr>
      <vt:lpstr>6_自定义设计方案</vt:lpstr>
      <vt:lpstr>7_自定义设计方案</vt:lpstr>
      <vt:lpstr>8_自定义设计方案</vt:lpstr>
      <vt:lpstr>8_Office 主题</vt:lpstr>
      <vt:lpstr>1_默认设计模板</vt:lpstr>
      <vt:lpstr>2_默认设计模板</vt:lpstr>
      <vt:lpstr>4_默认设计模板</vt:lpstr>
      <vt:lpstr>5_默认设计模板</vt:lpstr>
      <vt:lpstr>6_默认设计模板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101</cp:revision>
  <dcterms:created xsi:type="dcterms:W3CDTF">2018-03-01T02:03:00Z</dcterms:created>
  <dcterms:modified xsi:type="dcterms:W3CDTF">2019-03-28T09:29:59Z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2052-11.1.0.8573</vt:lpwstr>
  </property>
</Properties>
</file>